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0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9202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ChangeArrowheads="1"/>
          </p:cNvSpPr>
          <p:nvPr/>
        </p:nvSpPr>
        <p:spPr bwMode="auto">
          <a:xfrm>
            <a:off x="500034" y="762069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tabLst>
                <a:tab pos="539750" algn="l"/>
              </a:tabLst>
            </a:pP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Vidutinis mėnesinis darbo užmokestis Panevėžio apskrityje 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2019 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m. III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ketv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.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Eur</a:t>
            </a:r>
            <a:endParaRPr lang="lt-LT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5766" name="Group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67823"/>
              </p:ext>
            </p:extLst>
          </p:nvPr>
        </p:nvGraphicFramePr>
        <p:xfrm>
          <a:off x="428596" y="1557338"/>
          <a:ext cx="8143931" cy="3514737"/>
        </p:xfrm>
        <a:graphic>
          <a:graphicData uri="http://schemas.openxmlformats.org/drawingml/2006/table">
            <a:tbl>
              <a:tblPr firstRow="1"/>
              <a:tblGrid>
                <a:gridCol w="5715040"/>
                <a:gridCol w="1143008"/>
                <a:gridCol w="1285883"/>
              </a:tblGrid>
              <a:tr h="641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Miestas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Bruto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Neto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6503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Panevėžio miesto savivaldybė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1227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782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1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Panevėžio rajono savivaldybė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1034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671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3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Biržų rajono savivaldybė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1025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666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062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Rokiškio rajono savivaldybė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1071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692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Lentelė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11666"/>
              </p:ext>
            </p:extLst>
          </p:nvPr>
        </p:nvGraphicFramePr>
        <p:xfrm>
          <a:off x="428596" y="5072074"/>
          <a:ext cx="8143932" cy="571504"/>
        </p:xfrm>
        <a:graphic>
          <a:graphicData uri="http://schemas.openxmlformats.org/drawingml/2006/table">
            <a:tbl>
              <a:tblPr firstRow="1"/>
              <a:tblGrid>
                <a:gridCol w="5715040"/>
                <a:gridCol w="1143008"/>
                <a:gridCol w="1285884"/>
              </a:tblGrid>
              <a:tr h="57150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Pasvalio miesto savivaldybė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1056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684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657788"/>
              </p:ext>
            </p:extLst>
          </p:nvPr>
        </p:nvGraphicFramePr>
        <p:xfrm>
          <a:off x="428596" y="5643578"/>
          <a:ext cx="8143932" cy="437198"/>
        </p:xfrm>
        <a:graphic>
          <a:graphicData uri="http://schemas.openxmlformats.org/drawingml/2006/table">
            <a:tbl>
              <a:tblPr firstRow="1"/>
              <a:tblGrid>
                <a:gridCol w="5715040"/>
                <a:gridCol w="1143008"/>
                <a:gridCol w="1285884"/>
              </a:tblGrid>
              <a:tr h="4371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Kupiškio miesto savivaldybė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1029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668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2631</TotalTime>
  <Words>47</Words>
  <Application>Microsoft Office PowerPoint</Application>
  <PresentationFormat>Demonstracija ekrane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Default Design</vt:lpstr>
      <vt:lpstr>PowerPoint pristatymas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140</cp:revision>
  <dcterms:created xsi:type="dcterms:W3CDTF">2005-04-29T11:00:01Z</dcterms:created>
  <dcterms:modified xsi:type="dcterms:W3CDTF">2019-12-10T12:33:11Z</dcterms:modified>
</cp:coreProperties>
</file>